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00080"/>
    <a:srgbClr val="8989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9" d="100"/>
          <a:sy n="89" d="100"/>
        </p:scale>
        <p:origin x="53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7" d="100"/>
          <a:sy n="67" d="100"/>
        </p:scale>
        <p:origin x="3228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A8E2BE-3CC7-447F-9089-DB62037F6E14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D31D53-0E01-4AAB-A8EA-A5550D9AA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4025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D31D53-0E01-4AAB-A8EA-A5550D9AAEC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5629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100000">
                <a:srgbClr val="070033"/>
              </a:gs>
              <a:gs pos="0">
                <a:srgbClr val="400080"/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623600"/>
            <a:ext cx="9144000" cy="2387600"/>
          </a:xfrm>
        </p:spPr>
        <p:txBody>
          <a:bodyPr anchor="b">
            <a:normAutofit/>
          </a:bodyPr>
          <a:lstStyle>
            <a:lvl1pPr algn="ctr">
              <a:defRPr sz="56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103275"/>
            <a:ext cx="9144000" cy="1655762"/>
          </a:xfrm>
        </p:spPr>
        <p:txBody>
          <a:bodyPr anchor="ctr">
            <a:normAutofit/>
          </a:bodyPr>
          <a:lstStyle>
            <a:lvl1pPr marL="0" indent="0" algn="ctr">
              <a:buNone/>
              <a:defRPr sz="2800" b="1">
                <a:solidFill>
                  <a:srgbClr val="898989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0" y="6362906"/>
            <a:ext cx="1828800" cy="365125"/>
          </a:xfrm>
        </p:spPr>
        <p:txBody>
          <a:bodyPr/>
          <a:lstStyle/>
          <a:p>
            <a:fld id="{F3A3F495-1A40-4ED5-B04F-536B4CB3AFBB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62907"/>
            <a:ext cx="4114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839200" y="6362905"/>
            <a:ext cx="1828800" cy="365125"/>
          </a:xfrm>
        </p:spPr>
        <p:txBody>
          <a:bodyPr/>
          <a:lstStyle/>
          <a:p>
            <a:fld id="{6620E2DA-E256-4B62-9BF7-C707F6B8A950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00" y="4918943"/>
            <a:ext cx="3657600" cy="1284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4975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685800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3A3F495-1A40-4ED5-B04F-536B4CB3AFBB}" type="datetimeFigureOut">
              <a:rPr lang="en-US" smtClean="0"/>
              <a:pPr/>
              <a:t>5/15/2017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620E2DA-E256-4B62-9BF7-C707F6B8A9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443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56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1850" y="6322477"/>
            <a:ext cx="1828800" cy="365125"/>
          </a:xfrm>
        </p:spPr>
        <p:txBody>
          <a:bodyPr/>
          <a:lstStyle/>
          <a:p>
            <a:fld id="{F3A3F495-1A40-4ED5-B04F-536B4CB3AFBB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50654" y="6322476"/>
            <a:ext cx="4114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155458" y="6330213"/>
            <a:ext cx="1828800" cy="365125"/>
          </a:xfrm>
        </p:spPr>
        <p:txBody>
          <a:bodyPr/>
          <a:lstStyle/>
          <a:p>
            <a:fld id="{6620E2DA-E256-4B62-9BF7-C707F6B8A9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570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2879" y="1448791"/>
            <a:ext cx="5760720" cy="475488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8400" y="1448791"/>
            <a:ext cx="5760720" cy="47548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82879" y="6322477"/>
            <a:ext cx="1828800" cy="365125"/>
          </a:xfrm>
        </p:spPr>
        <p:txBody>
          <a:bodyPr/>
          <a:lstStyle/>
          <a:p>
            <a:fld id="{F3A3F495-1A40-4ED5-B04F-536B4CB3AFBB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0E2DA-E256-4B62-9BF7-C707F6B8A9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488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800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80" y="1478548"/>
            <a:ext cx="5761314" cy="640080"/>
          </a:xfrm>
        </p:spPr>
        <p:txBody>
          <a:bodyPr anchor="ctr">
            <a:normAutofit/>
          </a:bodyPr>
          <a:lstStyle>
            <a:lvl1pPr marL="0" indent="0">
              <a:buNone/>
              <a:defRPr sz="3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2880" y="2251443"/>
            <a:ext cx="5761313" cy="393192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47806" y="1478548"/>
            <a:ext cx="5761314" cy="640080"/>
          </a:xfrm>
        </p:spPr>
        <p:txBody>
          <a:bodyPr anchor="ctr">
            <a:normAutofit/>
          </a:bodyPr>
          <a:lstStyle>
            <a:lvl1pPr marL="0" indent="0">
              <a:buNone/>
              <a:defRPr sz="3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47806" y="2251443"/>
            <a:ext cx="5761314" cy="3931920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3F495-1A40-4ED5-B04F-536B4CB3AFBB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0E2DA-E256-4B62-9BF7-C707F6B8A9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165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3F495-1A40-4ED5-B04F-536B4CB3AFBB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0E2DA-E256-4B62-9BF7-C707F6B8A9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06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3F495-1A40-4ED5-B04F-536B4CB3AFBB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0E2DA-E256-4B62-9BF7-C707F6B8A9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116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" y="0"/>
            <a:ext cx="12188952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-1"/>
            <a:ext cx="121920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120" y="1425039"/>
            <a:ext cx="11795760" cy="47519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3652" y="6322478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Helvetica Condensed" pitchFamily="50" charset="0"/>
              </a:defRPr>
            </a:lvl1pPr>
          </a:lstStyle>
          <a:p>
            <a:fld id="{F3A3F495-1A40-4ED5-B04F-536B4CB3AFBB}" type="datetimeFigureOut">
              <a:rPr lang="en-US" smtClean="0"/>
              <a:pPr/>
              <a:t>5/15/2017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95897" y="632247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bg1"/>
                </a:solidFill>
                <a:latin typeface="Helvetica Condensed" pitchFamily="50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54142" y="632247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bg1"/>
                </a:solidFill>
                <a:latin typeface="Helvetica Condensed" pitchFamily="50" charset="0"/>
              </a:defRPr>
            </a:lvl1pPr>
          </a:lstStyle>
          <a:p>
            <a:fld id="{6620E2DA-E256-4B62-9BF7-C707F6B8A95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5960" y="5943107"/>
            <a:ext cx="2606040" cy="914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2022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bg1"/>
          </a:solidFill>
          <a:latin typeface="Helvetica Condensed" pitchFamily="50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" panose="05000000000000000000" pitchFamily="2" charset="2"/>
        <a:buChar char="§"/>
        <a:defRPr sz="3200" b="1" kern="1200">
          <a:solidFill>
            <a:schemeClr val="bg1"/>
          </a:solidFill>
          <a:latin typeface="Helvetica Condensed" pitchFamily="50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2800" b="1" kern="1200">
          <a:solidFill>
            <a:schemeClr val="bg1"/>
          </a:solidFill>
          <a:latin typeface="Helvetica Condensed" pitchFamily="50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2400" b="1" kern="1200">
          <a:solidFill>
            <a:schemeClr val="bg1"/>
          </a:solidFill>
          <a:latin typeface="Helvetica Condensed" pitchFamily="50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2000" b="1" kern="1200">
          <a:solidFill>
            <a:schemeClr val="bg1"/>
          </a:solidFill>
          <a:latin typeface="Helvetica Condensed" pitchFamily="50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2000" b="1" kern="1200">
          <a:solidFill>
            <a:schemeClr val="bg1"/>
          </a:solidFill>
          <a:latin typeface="Helvetica Condensed" pitchFamily="50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775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376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1</Words>
  <Application>Microsoft Office PowerPoint</Application>
  <PresentationFormat>Widescreen</PresentationFormat>
  <Paragraphs>1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Helvetica Condensed</vt:lpstr>
      <vt:lpstr>Wingdings</vt:lpstr>
      <vt:lpstr>Office Theme</vt:lpstr>
      <vt:lpstr>PowerPoint Presentation</vt:lpstr>
      <vt:lpstr>PowerPoint Presentation</vt:lpstr>
    </vt:vector>
  </TitlesOfParts>
  <Company>Winona State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White, Ryan C</dc:creator>
  <cp:lastModifiedBy>White, Ryan C</cp:lastModifiedBy>
  <cp:revision>16</cp:revision>
  <dcterms:created xsi:type="dcterms:W3CDTF">2017-04-25T17:11:52Z</dcterms:created>
  <dcterms:modified xsi:type="dcterms:W3CDTF">2017-05-15T18:16:41Z</dcterms:modified>
</cp:coreProperties>
</file>