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22F78-81BD-4E2B-9584-7393F94D7061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48C83-1ED2-43F5-AC2E-5C6FC612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2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8E2BE-3CC7-447F-9089-DB62037F6E14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31D53-0E01-4AAB-A8EA-A5550D9A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1D53-0E01-4AAB-A8EA-A5550D9AA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70033"/>
              </a:gs>
              <a:gs pos="0">
                <a:srgbClr val="40008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3600"/>
            <a:ext cx="9144000" cy="2387600"/>
          </a:xfrm>
        </p:spPr>
        <p:txBody>
          <a:bodyPr anchor="b">
            <a:normAutofit/>
          </a:bodyPr>
          <a:lstStyle>
            <a:lvl1pPr algn="ctr">
              <a:defRPr sz="5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03275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62906"/>
            <a:ext cx="182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3F495-1A40-4ED5-B04F-536B4CB3AFB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290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62905"/>
            <a:ext cx="182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E2DA-E256-4B62-9BF7-C707F6B8A9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18943"/>
            <a:ext cx="3657600" cy="12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0080"/>
                </a:solidFill>
              </a:defRPr>
            </a:lvl1pPr>
            <a:lvl2pPr>
              <a:defRPr>
                <a:solidFill>
                  <a:srgbClr val="400080"/>
                </a:solidFill>
              </a:defRPr>
            </a:lvl2pPr>
            <a:lvl3pPr>
              <a:defRPr>
                <a:solidFill>
                  <a:srgbClr val="400080"/>
                </a:solidFill>
              </a:defRPr>
            </a:lvl3pPr>
            <a:lvl4pPr>
              <a:defRPr>
                <a:solidFill>
                  <a:srgbClr val="400080"/>
                </a:solidFill>
              </a:defRPr>
            </a:lvl4pPr>
            <a:lvl5pPr>
              <a:defRPr>
                <a:solidFill>
                  <a:srgbClr val="40008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0080"/>
                </a:solidFill>
              </a:defRPr>
            </a:lvl1pPr>
          </a:lstStyle>
          <a:p>
            <a:fld id="{F3A3F495-1A40-4ED5-B04F-536B4CB3AFB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00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0080"/>
                </a:solidFill>
              </a:defRPr>
            </a:lvl1pPr>
          </a:lstStyle>
          <a:p>
            <a:fld id="{6620E2DA-E256-4B62-9BF7-C707F6B8A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600" b="1">
                <a:solidFill>
                  <a:srgbClr val="4000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1850" y="6322477"/>
            <a:ext cx="1828800" cy="365125"/>
          </a:xfrm>
        </p:spPr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0654" y="632247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5458" y="6330213"/>
            <a:ext cx="1828800" cy="365125"/>
          </a:xfrm>
        </p:spPr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7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79" y="1448791"/>
            <a:ext cx="5760720" cy="47548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8791"/>
            <a:ext cx="5760720" cy="47548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79" y="6322477"/>
            <a:ext cx="1828800" cy="365125"/>
          </a:xfrm>
        </p:spPr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478548"/>
            <a:ext cx="5761314" cy="640080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2251443"/>
            <a:ext cx="5761313" cy="39319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7806" y="1478548"/>
            <a:ext cx="5761314" cy="640080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7806" y="2251443"/>
            <a:ext cx="5761314" cy="3931920"/>
          </a:xfrm>
        </p:spPr>
        <p:txBody>
          <a:bodyPr/>
          <a:lstStyle>
            <a:lvl1pPr>
              <a:defRPr sz="2800">
                <a:solidFill>
                  <a:srgbClr val="400080"/>
                </a:solidFill>
              </a:defRPr>
            </a:lvl1pPr>
            <a:lvl2pPr>
              <a:defRPr sz="2400">
                <a:solidFill>
                  <a:srgbClr val="400080"/>
                </a:solidFill>
              </a:defRPr>
            </a:lvl2pPr>
            <a:lvl3pPr>
              <a:defRPr sz="2000">
                <a:solidFill>
                  <a:srgbClr val="400080"/>
                </a:solidFill>
              </a:defRPr>
            </a:lvl3pPr>
            <a:lvl4pPr>
              <a:defRPr sz="1800">
                <a:solidFill>
                  <a:srgbClr val="400080"/>
                </a:solidFill>
              </a:defRPr>
            </a:lvl4pPr>
            <a:lvl5pPr>
              <a:defRPr sz="1800">
                <a:solidFill>
                  <a:srgbClr val="400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880" y="6322477"/>
            <a:ext cx="1828800" cy="365125"/>
          </a:xfrm>
        </p:spPr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3652" y="6322477"/>
            <a:ext cx="1828800" cy="365125"/>
          </a:xfrm>
        </p:spPr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" y="1425039"/>
            <a:ext cx="11795760" cy="4751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652" y="632247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400080"/>
                </a:solidFill>
                <a:latin typeface="Helvetica Condensed" pitchFamily="50" charset="0"/>
              </a:defRPr>
            </a:lvl1pPr>
          </a:lstStyle>
          <a:p>
            <a:fld id="{F3A3F495-1A40-4ED5-B04F-536B4CB3AFB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897" y="63224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00080"/>
                </a:solidFill>
                <a:latin typeface="Helvetica Condensed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142" y="63224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400080"/>
                </a:solidFill>
                <a:latin typeface="Helvetica Condensed" pitchFamily="50" charset="0"/>
              </a:defRPr>
            </a:lvl1pPr>
          </a:lstStyle>
          <a:p>
            <a:fld id="{6620E2DA-E256-4B62-9BF7-C707F6B8A9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36" y="5943113"/>
            <a:ext cx="2606040" cy="9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 Condens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b="1" kern="1200">
          <a:solidFill>
            <a:srgbClr val="400080"/>
          </a:solidFill>
          <a:latin typeface="Helvetica Condensed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b="1" kern="1200">
          <a:solidFill>
            <a:srgbClr val="400080"/>
          </a:solidFill>
          <a:latin typeface="Helvetica Condensed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kern="1200">
          <a:solidFill>
            <a:srgbClr val="400080"/>
          </a:solidFill>
          <a:latin typeface="Helvetica Condensed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1" kern="1200">
          <a:solidFill>
            <a:srgbClr val="400080"/>
          </a:solidFill>
          <a:latin typeface="Helvetica Condensed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1" kern="1200">
          <a:solidFill>
            <a:srgbClr val="400080"/>
          </a:solidFill>
          <a:latin typeface="Helvetica Condensed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 Condensed</vt:lpstr>
      <vt:lpstr>Wingdings</vt:lpstr>
      <vt:lpstr>Office Theme</vt:lpstr>
      <vt:lpstr>PowerPoint Presentation</vt:lpstr>
      <vt:lpstr>PowerPoint Presentation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Ryan C</dc:creator>
  <cp:lastModifiedBy>White, Ryan C</cp:lastModifiedBy>
  <cp:revision>17</cp:revision>
  <dcterms:created xsi:type="dcterms:W3CDTF">2017-04-25T17:11:52Z</dcterms:created>
  <dcterms:modified xsi:type="dcterms:W3CDTF">2017-05-15T18:20:07Z</dcterms:modified>
</cp:coreProperties>
</file>