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E2BE-3CC7-447F-9089-DB62037F6E1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1D53-0E01-4AAB-A8EA-A5550D9A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1D53-0E01-4AAB-A8EA-A5550D9A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070033"/>
              </a:gs>
              <a:gs pos="0">
                <a:srgbClr val="40008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360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3275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62906"/>
            <a:ext cx="182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290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362905"/>
            <a:ext cx="182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918943"/>
            <a:ext cx="3657600" cy="128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7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  <a:lvl2pPr>
              <a:defRPr b="1">
                <a:solidFill>
                  <a:srgbClr val="400080"/>
                </a:solidFill>
              </a:defRPr>
            </a:lvl2pPr>
            <a:lvl3pPr>
              <a:defRPr b="1">
                <a:solidFill>
                  <a:srgbClr val="400080"/>
                </a:solidFill>
              </a:defRPr>
            </a:lvl3pPr>
            <a:lvl4pPr>
              <a:defRPr b="1">
                <a:solidFill>
                  <a:srgbClr val="400080"/>
                </a:solidFill>
              </a:defRPr>
            </a:lvl4pPr>
            <a:lvl5pPr>
              <a:defRPr b="1">
                <a:solidFill>
                  <a:srgbClr val="400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400080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600" b="1">
                <a:solidFill>
                  <a:srgbClr val="4000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50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0654" y="632247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5458" y="6330213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1448791"/>
            <a:ext cx="5760720" cy="47548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8791"/>
            <a:ext cx="5760720" cy="47548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2879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2251443"/>
            <a:ext cx="5761313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7806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7806" y="2251443"/>
            <a:ext cx="5761314" cy="3931920"/>
          </a:xfrm>
        </p:spPr>
        <p:txBody>
          <a:bodyPr/>
          <a:lstStyle>
            <a:lvl1pPr>
              <a:defRPr sz="2800">
                <a:solidFill>
                  <a:srgbClr val="400080"/>
                </a:solidFill>
              </a:defRPr>
            </a:lvl1pPr>
            <a:lvl2pPr>
              <a:defRPr sz="2400">
                <a:solidFill>
                  <a:srgbClr val="400080"/>
                </a:solidFill>
              </a:defRPr>
            </a:lvl2pPr>
            <a:lvl3pPr>
              <a:defRPr sz="2000">
                <a:solidFill>
                  <a:srgbClr val="400080"/>
                </a:solidFill>
              </a:defRPr>
            </a:lvl3pPr>
            <a:lvl4pPr>
              <a:defRPr sz="1800">
                <a:solidFill>
                  <a:srgbClr val="400080"/>
                </a:solidFill>
              </a:defRPr>
            </a:lvl4pPr>
            <a:lvl5pPr>
              <a:defRPr sz="1800">
                <a:solidFill>
                  <a:srgbClr val="400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" y="1425039"/>
            <a:ext cx="11795760" cy="475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652" y="632247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5897" y="63224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142" y="63224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400080"/>
                </a:solidFill>
                <a:latin typeface="Helvetica Condensed" pitchFamily="50" charset="0"/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436" y="5943113"/>
            <a:ext cx="2606040" cy="9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2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 Condens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b="1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800" b="1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1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rgbClr val="400080"/>
          </a:solidFill>
          <a:latin typeface="Helvetica Condensed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Condensed</vt:lpstr>
      <vt:lpstr>Wingdings</vt:lpstr>
      <vt:lpstr>Office Theme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Ryan C</dc:creator>
  <cp:lastModifiedBy>White, Ryan C</cp:lastModifiedBy>
  <cp:revision>15</cp:revision>
  <dcterms:created xsi:type="dcterms:W3CDTF">2017-04-25T17:11:52Z</dcterms:created>
  <dcterms:modified xsi:type="dcterms:W3CDTF">2017-05-15T18:16:12Z</dcterms:modified>
</cp:coreProperties>
</file>